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La perception numérique</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00B0F0"/>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4" name="Image 3">
            <a:extLst>
              <a:ext uri="{FF2B5EF4-FFF2-40B4-BE49-F238E27FC236}">
                <a16:creationId xmlns:a16="http://schemas.microsoft.com/office/drawing/2014/main" id="{B926FA2D-D082-8050-A783-0D9805E18200}"/>
              </a:ext>
            </a:extLst>
          </p:cNvPr>
          <p:cNvPicPr>
            <a:picLocks noChangeAspect="1"/>
          </p:cNvPicPr>
          <p:nvPr userDrawn="1"/>
        </p:nvPicPr>
        <p:blipFill>
          <a:blip r:embed="rId17"/>
          <a:stretch>
            <a:fillRect/>
          </a:stretch>
        </p:blipFill>
        <p:spPr>
          <a:xfrm>
            <a:off x="130875" y="117937"/>
            <a:ext cx="1446546" cy="1249290"/>
          </a:xfrm>
          <a:prstGeom prst="rect">
            <a:avLst/>
          </a:prstGeom>
        </p:spPr>
      </p:pic>
      <p:sp>
        <p:nvSpPr>
          <p:cNvPr id="5" name="ZoneTexte 4">
            <a:extLst>
              <a:ext uri="{FF2B5EF4-FFF2-40B4-BE49-F238E27FC236}">
                <a16:creationId xmlns:a16="http://schemas.microsoft.com/office/drawing/2014/main" id="{E4CE0BBB-2DEB-A510-1129-08BCEE0AE903}"/>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C9F34FF8-ABE2-A49D-4E47-6BB7C903C5C4}"/>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91ED8BDC-52C7-6C87-2887-F523F37353A7}"/>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6C20E155-8B89-E051-11BD-AD8727F03268}"/>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DECFD58C-A178-4AE3-A9B9-3277E4F12D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624</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28</cp:revision>
  <dcterms:created xsi:type="dcterms:W3CDTF">2023-01-31T08:33:20Z</dcterms:created>
  <dcterms:modified xsi:type="dcterms:W3CDTF">2025-11-26T17:17:15Z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